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1" r:id="rId6"/>
    <p:sldId id="260" r:id="rId7"/>
    <p:sldId id="259" r:id="rId8"/>
    <p:sldId id="264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26710-6BE6-4D53-A2CD-073C89BE03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2A9216-A9A2-4847-96B8-DB8B10BC07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E8D97-8C2B-4403-9BC5-743467A8E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DBDA-1A33-4192-A38D-5EA0904D2BD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EEAF8-72F2-4BCC-AE85-90FB3F730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2E35F-B326-49A1-AAA7-8DCC5995B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635E-2B10-46D0-B8CE-90345F6B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6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BA9C0-0499-4220-A3A3-AC240FB6D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283D9B-8681-4CED-A821-D3D3D2592E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88DCC-46BB-4BE6-84F1-38F5066D7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DBDA-1A33-4192-A38D-5EA0904D2BD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1A275-9468-4CEA-8671-122F909EC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9D1D7-91C0-4D65-9142-4CA42CF43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635E-2B10-46D0-B8CE-90345F6B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73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A6EDB7-7BD8-4DCA-A646-13C3562E30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C364B8-8C9A-4658-967C-BB42216F6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402C5-A0B4-4E5D-B265-985B6022F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DBDA-1A33-4192-A38D-5EA0904D2BD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9CFEA-EEDA-4D8B-88EB-DC0803971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3B38C-0C6D-4C57-B1EA-AFE10860C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635E-2B10-46D0-B8CE-90345F6B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1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9E5DE-D071-4F71-ABE7-3AD9C83EE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43E16-979B-4AB6-B6AF-0A009C385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32F4D-C0CB-4A28-B693-F4D001D7F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DBDA-1A33-4192-A38D-5EA0904D2BD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16A6B-28EB-41DF-A8DE-064DE6F25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0DD20-47D3-4EE5-B168-E6CE373FB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635E-2B10-46D0-B8CE-90345F6B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33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BDE77-D544-48F8-BF1B-AFB4CA475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D25B7-CDB3-4948-A553-906A73A7D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B79EB-0989-48CD-A028-CF05CD174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DBDA-1A33-4192-A38D-5EA0904D2BD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12A5E-D4A9-41A7-ABCB-BEEAA3AAF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12963-B5A0-45A5-B9C0-D350FF3DF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635E-2B10-46D0-B8CE-90345F6B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4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6B889-11D4-4449-8182-6AD94DB9F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9777C-4F33-4312-BFA8-0E985B1F2F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7D6C38-A494-4AC0-9A9E-20A69CB19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503086-9B2E-4DBC-A4E7-2ED2C2837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DBDA-1A33-4192-A38D-5EA0904D2BD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A87DF0-B38B-47C5-81EC-FE07F7241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D76BFB-4310-4124-B441-322A91887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635E-2B10-46D0-B8CE-90345F6B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4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01E75-D082-49D6-905E-2BD239052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60F9B-D0E5-4B13-A383-8D937320B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733347-2CE7-4D65-BACB-C6B584C0BE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F6D2E2-6DB9-4AC4-850D-EF9641AC2B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842916-A182-42F0-AD9E-52DE7E167E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BD483A-DF01-48BF-BB65-AB05FB198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DBDA-1A33-4192-A38D-5EA0904D2BD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85A133-9CFA-4130-9A96-4362F7D2E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E9A14C-34B6-4F81-8363-7F1BF384D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635E-2B10-46D0-B8CE-90345F6B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35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BF2DF-5272-45DB-853A-9042D2512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B2A7BA-E094-4A7A-837A-5A060A282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DBDA-1A33-4192-A38D-5EA0904D2BD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C14AAF-BA59-4565-9662-A5EDD2CA2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58CD62-CA28-49CE-99BD-9E11DA934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635E-2B10-46D0-B8CE-90345F6B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F38DCF-0186-4D03-9948-B694649E7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DBDA-1A33-4192-A38D-5EA0904D2BD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C68BF9-597D-4302-93B2-72A9ED6E9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60C1E-6A89-4D95-B344-283C33955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635E-2B10-46D0-B8CE-90345F6B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97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FD7DF-663B-4640-8F0C-F9B77E398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5A155-42E6-42A7-8011-8B77F446D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DCB5EA-A2DF-407A-B385-B080AA40A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06F65F-F5DB-4105-B86B-6D152B250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DBDA-1A33-4192-A38D-5EA0904D2BD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3BF6C2-861E-4714-AEB0-19AAC064D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47B89-D7D6-4BBA-9877-AAF2F96FC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635E-2B10-46D0-B8CE-90345F6B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2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2075A-2E8C-401C-BD5B-9F7863F35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E4F6B0-D6AD-4B58-B5D8-71CD501BED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97AE08-A823-4FE5-A1F9-1B8C23566B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24C467-D5D7-43A4-A966-AEF594765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DBDA-1A33-4192-A38D-5EA0904D2BD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3B74D9-5566-48BA-95A5-BDADB7AB5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38BC8D-DE86-4223-8813-5CD3B5EDD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635E-2B10-46D0-B8CE-90345F6B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28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8F5C2C-BF4E-4DB1-8767-99AB938A3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4AEA4-178C-4A97-A3C3-AB8FFCB67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D8C5D-01BE-45FE-849A-BAD88ACE60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DBDA-1A33-4192-A38D-5EA0904D2BD8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75A18-99D3-4ECD-A44B-2B63D65D38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79F69-1978-43C5-9158-A7B862780D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D635E-2B10-46D0-B8CE-90345F6B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4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A5C14-A74B-48DA-BCB6-BC99877E7E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APME </a:t>
            </a:r>
            <a:br>
              <a:rPr lang="en-US" dirty="0"/>
            </a:br>
            <a:r>
              <a:rPr lang="en-US" b="1" dirty="0">
                <a:solidFill>
                  <a:srgbClr val="0070C0"/>
                </a:solidFill>
              </a:rPr>
              <a:t>Ideal Lesson Plan Outline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A095D5-06EB-47BF-8ABB-9DBC545FBE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44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9EB52-CB3F-4C56-8B58-1E13AE3BF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F13CE-BF97-42B0-ABE6-65B32A65B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arenR"/>
            </a:pPr>
            <a:r>
              <a:rPr lang="en-US" sz="3200" b="1" dirty="0"/>
              <a:t>Behavioral objectives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arenR"/>
            </a:pPr>
            <a:r>
              <a:rPr lang="en-US" sz="3200" b="1" dirty="0"/>
              <a:t>Orientation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arenR"/>
            </a:pPr>
            <a:r>
              <a:rPr lang="en-US" sz="3200" b="1" dirty="0"/>
              <a:t>Persuasion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arenR"/>
            </a:pPr>
            <a:r>
              <a:rPr lang="en-US" sz="3200" b="1" dirty="0"/>
              <a:t>Instruction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arenR"/>
            </a:pPr>
            <a:r>
              <a:rPr lang="en-US" sz="3200" b="1" dirty="0"/>
              <a:t>Closure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arenR"/>
            </a:pPr>
            <a:r>
              <a:rPr lang="en-US" sz="3200" b="1" dirty="0"/>
              <a:t>Q&amp;A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arenR"/>
            </a:pPr>
            <a:r>
              <a:rPr lang="en-US" sz="3200" b="1" dirty="0"/>
              <a:t>Independent study</a:t>
            </a:r>
          </a:p>
        </p:txBody>
      </p:sp>
    </p:spTree>
    <p:extLst>
      <p:ext uri="{BB962C8B-B14F-4D97-AF65-F5344CB8AC3E}">
        <p14:creationId xmlns:p14="http://schemas.microsoft.com/office/powerpoint/2010/main" val="1452336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40A43-269D-4E11-8FCA-BA808F934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Behavioral objectives</a:t>
            </a:r>
            <a:br>
              <a:rPr lang="en-US" sz="4800" b="1" dirty="0"/>
            </a:br>
            <a:r>
              <a:rPr lang="en-US" sz="2700" dirty="0"/>
              <a:t>At the conclusion of this lesson, the attendee will be able to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14E2A-F083-4768-A2BE-D3B184FF0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516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FFB0B-C28B-4418-B8CA-57337865C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Orientation</a:t>
            </a:r>
            <a:br>
              <a:rPr lang="en-US" b="1" dirty="0"/>
            </a:br>
            <a:r>
              <a:rPr lang="en-US" sz="2700" dirty="0"/>
              <a:t>Explain why the lesson has meaning for the attendees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55431-B9A0-4938-9960-D3FBB4161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33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27060-CBEE-4FAC-B762-ABCFE580D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Persuasion</a:t>
            </a:r>
            <a:br>
              <a:rPr lang="en-US" sz="4800" b="1" dirty="0"/>
            </a:br>
            <a:r>
              <a:rPr lang="en-US" sz="2700" dirty="0"/>
              <a:t>Give the attendees a reason to listen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F93B1-EFF6-4507-A61D-43845DFEF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697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9BDF8-C71A-47CD-97CB-CCBE2FBDC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Instruction</a:t>
            </a:r>
            <a:br>
              <a:rPr lang="en-US" b="1" dirty="0"/>
            </a:br>
            <a:r>
              <a:rPr lang="en-US" sz="2400" dirty="0"/>
              <a:t>The meat of the lesson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3B406-B7C6-43A1-8049-7580B919A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803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CC631-DDE2-4496-B02C-083B726D6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Closure</a:t>
            </a:r>
            <a:br>
              <a:rPr lang="en-US" b="1" dirty="0"/>
            </a:br>
            <a:r>
              <a:rPr lang="en-US" sz="2400" dirty="0"/>
              <a:t>Clarification of the take-home message(s)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68A18-88E8-45CC-8729-78C381A35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72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31951-9A02-4EF9-8E4D-743577613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Q&amp;A</a:t>
            </a:r>
            <a:br>
              <a:rPr lang="en-US" dirty="0"/>
            </a:br>
            <a:r>
              <a:rPr lang="en-US" sz="2400" dirty="0"/>
              <a:t>Resolve any questions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7A712-C822-47B1-9599-892C1B4F4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927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8189A-DFD5-4673-A891-14C2432E1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Independent study</a:t>
            </a:r>
            <a:br>
              <a:rPr lang="en-US" b="1" dirty="0"/>
            </a:br>
            <a:r>
              <a:rPr lang="en-US" sz="2400" dirty="0"/>
              <a:t>Resources for further study on the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15523-CA96-4970-AB03-43848E98D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914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</Words>
  <Application>Microsoft Office PowerPoint</Application>
  <PresentationFormat>Widescreen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APME  Ideal Lesson Plan Outline</vt:lpstr>
      <vt:lpstr>Overall Outline</vt:lpstr>
      <vt:lpstr>Behavioral objectives At the conclusion of this lesson, the attendee will be able to …</vt:lpstr>
      <vt:lpstr>Orientation Explain why the lesson has meaning for the attendees </vt:lpstr>
      <vt:lpstr>Persuasion Give the attendees a reason to listen</vt:lpstr>
      <vt:lpstr>Instruction The meat of the lesson</vt:lpstr>
      <vt:lpstr>Closure Clarification of the take-home message(s)</vt:lpstr>
      <vt:lpstr>Q&amp;A Resolve any questions</vt:lpstr>
      <vt:lpstr>Independent study Resources for further study on the topic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APME  Ideal Lesson Plan Outline</dc:title>
  <dc:creator>Mark Wright</dc:creator>
  <cp:lastModifiedBy>Mark Wright</cp:lastModifiedBy>
  <cp:revision>2</cp:revision>
  <dcterms:created xsi:type="dcterms:W3CDTF">2018-05-29T13:35:44Z</dcterms:created>
  <dcterms:modified xsi:type="dcterms:W3CDTF">2018-05-29T13:37:39Z</dcterms:modified>
</cp:coreProperties>
</file>